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9906000" cy="7019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9" autoAdjust="0"/>
    <p:restoredTop sz="94660"/>
  </p:normalViewPr>
  <p:slideViewPr>
    <p:cSldViewPr snapToGrid="0">
      <p:cViewPr varScale="1">
        <p:scale>
          <a:sx n="71" d="100"/>
          <a:sy n="71" d="100"/>
        </p:scale>
        <p:origin x="876" y="78"/>
      </p:cViewPr>
      <p:guideLst>
        <p:guide orient="horz" pos="2211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 userDrawn="1"/>
        </p:nvSpPr>
        <p:spPr bwMode="auto">
          <a:xfrm>
            <a:off x="15875" y="17463"/>
            <a:ext cx="1371600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1400" b="1" dirty="0" smtClean="0">
                <a:solidFill>
                  <a:srgbClr val="FFFF00"/>
                </a:solidFill>
                <a:latin typeface="돋움체" pitchFamily="49" charset="-127"/>
                <a:ea typeface="돋움체" pitchFamily="49" charset="-127"/>
              </a:rPr>
              <a:t>이진수 </a:t>
            </a:r>
            <a:r>
              <a:rPr lang="ko-KR" altLang="en-US" sz="1400" b="1" dirty="0" smtClean="0">
                <a:solidFill>
                  <a:srgbClr val="FFFF00"/>
                </a:solidFill>
                <a:latin typeface="돋움체" pitchFamily="49" charset="-127"/>
                <a:ea typeface="돋움체" pitchFamily="49" charset="-127"/>
              </a:rPr>
              <a:t>선생님</a:t>
            </a:r>
          </a:p>
        </p:txBody>
      </p:sp>
    </p:spTree>
    <p:extLst>
      <p:ext uri="{BB962C8B-B14F-4D97-AF65-F5344CB8AC3E}">
        <p14:creationId xmlns:p14="http://schemas.microsoft.com/office/powerpoint/2010/main" val="227040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73746"/>
            <a:ext cx="2135981" cy="59490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73746"/>
            <a:ext cx="6284119" cy="59490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3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50108"/>
            <a:ext cx="8543925" cy="2920093"/>
          </a:xfrm>
        </p:spPr>
        <p:txBody>
          <a:bodyPr anchor="b"/>
          <a:lstStyle>
            <a:lvl1pPr>
              <a:defRPr sz="614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697827"/>
            <a:ext cx="8543925" cy="1535608"/>
          </a:xfrm>
        </p:spPr>
        <p:txBody>
          <a:bodyPr/>
          <a:lstStyle>
            <a:lvl1pPr marL="0" indent="0">
              <a:buNone/>
              <a:defRPr sz="2457">
                <a:solidFill>
                  <a:schemeClr val="tx1"/>
                </a:solidFill>
              </a:defRPr>
            </a:lvl1pPr>
            <a:lvl2pPr marL="467990" indent="0">
              <a:buNone/>
              <a:defRPr sz="2047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5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68730"/>
            <a:ext cx="4210050" cy="445407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68730"/>
            <a:ext cx="4210050" cy="445407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0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73748"/>
            <a:ext cx="8543925" cy="135686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720857"/>
            <a:ext cx="4190702" cy="84336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64223"/>
            <a:ext cx="4190702" cy="37715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720857"/>
            <a:ext cx="4211340" cy="84336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64223"/>
            <a:ext cx="4211340" cy="37715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15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0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17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67995"/>
            <a:ext cx="3194943" cy="163798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1010741"/>
            <a:ext cx="5014913" cy="4988697"/>
          </a:xfrm>
        </p:spPr>
        <p:txBody>
          <a:bodyPr/>
          <a:lstStyle>
            <a:lvl1pPr>
              <a:defRPr sz="3276"/>
            </a:lvl1pPr>
            <a:lvl2pPr>
              <a:defRPr sz="2866"/>
            </a:lvl2pPr>
            <a:lvl3pPr>
              <a:defRPr sz="2457"/>
            </a:lvl3pPr>
            <a:lvl4pPr>
              <a:defRPr sz="2047"/>
            </a:lvl4pPr>
            <a:lvl5pPr>
              <a:defRPr sz="2047"/>
            </a:lvl5pPr>
            <a:lvl6pPr>
              <a:defRPr sz="2047"/>
            </a:lvl6pPr>
            <a:lvl7pPr>
              <a:defRPr sz="2047"/>
            </a:lvl7pPr>
            <a:lvl8pPr>
              <a:defRPr sz="2047"/>
            </a:lvl8pPr>
            <a:lvl9pPr>
              <a:defRPr sz="204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105977"/>
            <a:ext cx="3194943" cy="3901584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2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67995"/>
            <a:ext cx="3194943" cy="163798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1010741"/>
            <a:ext cx="5014913" cy="4988697"/>
          </a:xfrm>
        </p:spPr>
        <p:txBody>
          <a:bodyPr anchor="t"/>
          <a:lstStyle>
            <a:lvl1pPr marL="0" indent="0">
              <a:buNone/>
              <a:defRPr sz="3276"/>
            </a:lvl1pPr>
            <a:lvl2pPr marL="467990" indent="0">
              <a:buNone/>
              <a:defRPr sz="2866"/>
            </a:lvl2pPr>
            <a:lvl3pPr marL="935980" indent="0">
              <a:buNone/>
              <a:defRPr sz="2457"/>
            </a:lvl3pPr>
            <a:lvl4pPr marL="1403970" indent="0">
              <a:buNone/>
              <a:defRPr sz="2047"/>
            </a:lvl4pPr>
            <a:lvl5pPr marL="1871960" indent="0">
              <a:buNone/>
              <a:defRPr sz="2047"/>
            </a:lvl5pPr>
            <a:lvl6pPr marL="2339950" indent="0">
              <a:buNone/>
              <a:defRPr sz="2047"/>
            </a:lvl6pPr>
            <a:lvl7pPr marL="2807940" indent="0">
              <a:buNone/>
              <a:defRPr sz="2047"/>
            </a:lvl7pPr>
            <a:lvl8pPr marL="3275929" indent="0">
              <a:buNone/>
              <a:defRPr sz="2047"/>
            </a:lvl8pPr>
            <a:lvl9pPr marL="3743919" indent="0">
              <a:buNone/>
              <a:defRPr sz="204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105977"/>
            <a:ext cx="3194943" cy="3901584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4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73748"/>
            <a:ext cx="8543925" cy="135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68730"/>
            <a:ext cx="8543925" cy="4454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506432"/>
            <a:ext cx="222885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FD605-8523-498F-9D8E-8446E1AEBDAC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506432"/>
            <a:ext cx="3343275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506432"/>
            <a:ext cx="222885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9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35980" rtl="0" eaLnBrk="1" latinLnBrk="1" hangingPunct="1">
        <a:lnSpc>
          <a:spcPct val="90000"/>
        </a:lnSpc>
        <a:spcBef>
          <a:spcPct val="0"/>
        </a:spcBef>
        <a:buNone/>
        <a:defRPr sz="45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995" indent="-233995" algn="l" defTabSz="935980" rtl="0" eaLnBrk="1" latinLnBrk="1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2866" kern="1200">
          <a:solidFill>
            <a:schemeClr val="tx1"/>
          </a:solidFill>
          <a:latin typeface="+mn-lt"/>
          <a:ea typeface="+mn-ea"/>
          <a:cs typeface="+mn-cs"/>
        </a:defRPr>
      </a:lvl1pPr>
      <a:lvl2pPr marL="70198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457" kern="1200">
          <a:solidFill>
            <a:schemeClr val="tx1"/>
          </a:solidFill>
          <a:latin typeface="+mn-lt"/>
          <a:ea typeface="+mn-ea"/>
          <a:cs typeface="+mn-cs"/>
        </a:defRPr>
      </a:lvl2pPr>
      <a:lvl3pPr marL="116997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3pPr>
      <a:lvl4pPr marL="163796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210595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57394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304193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50992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97791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2pPr>
      <a:lvl3pPr marL="93598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3pPr>
      <a:lvl4pPr marL="140397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187196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33995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280794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275929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743919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46.xml"/><Relationship Id="rId18" Type="http://schemas.openxmlformats.org/officeDocument/2006/relationships/slide" Target="slide63.xml"/><Relationship Id="rId3" Type="http://schemas.openxmlformats.org/officeDocument/2006/relationships/hyperlink" Target="&#44592;&#49324;&#54596;&#44592;_4&#44284;&#47785;_1&#51109;.pptx" TargetMode="External"/><Relationship Id="rId21" Type="http://schemas.openxmlformats.org/officeDocument/2006/relationships/slide" Target="slide73.xml"/><Relationship Id="rId7" Type="http://schemas.openxmlformats.org/officeDocument/2006/relationships/slide" Target="slide13.xml"/><Relationship Id="rId12" Type="http://schemas.openxmlformats.org/officeDocument/2006/relationships/slide" Target="slide41.xml"/><Relationship Id="rId17" Type="http://schemas.openxmlformats.org/officeDocument/2006/relationships/slide" Target="slide60.xml"/><Relationship Id="rId2" Type="http://schemas.openxmlformats.org/officeDocument/2006/relationships/image" Target="../media/image1.jpg"/><Relationship Id="rId16" Type="http://schemas.openxmlformats.org/officeDocument/2006/relationships/slide" Target="slide56.xml"/><Relationship Id="rId20" Type="http://schemas.openxmlformats.org/officeDocument/2006/relationships/slide" Target="slide6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32.xml"/><Relationship Id="rId5" Type="http://schemas.openxmlformats.org/officeDocument/2006/relationships/slide" Target="slide7.xml"/><Relationship Id="rId15" Type="http://schemas.openxmlformats.org/officeDocument/2006/relationships/slide" Target="slide52.xml"/><Relationship Id="rId10" Type="http://schemas.openxmlformats.org/officeDocument/2006/relationships/slide" Target="slide25.xml"/><Relationship Id="rId19" Type="http://schemas.openxmlformats.org/officeDocument/2006/relationships/slide" Target="slide65.xml"/><Relationship Id="rId4" Type="http://schemas.openxmlformats.org/officeDocument/2006/relationships/slide" Target="slide2.xml"/><Relationship Id="rId9" Type="http://schemas.openxmlformats.org/officeDocument/2006/relationships/slide" Target="slide19.xml"/><Relationship Id="rId14" Type="http://schemas.openxmlformats.org/officeDocument/2006/relationships/slide" Target="slide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293158" y="6607711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4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53153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743199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954865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4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16653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4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378197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4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58986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4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801524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4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013185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4">
            <a:hlinkClick r:id="rId12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224846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4">
            <a:hlinkClick r:id="rId13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436507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4">
            <a:hlinkClick r:id="rId14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648168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4">
            <a:hlinkClick r:id="rId15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859829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>
            <a:hlinkClick r:id="rId16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071490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>
            <a:hlinkClick r:id="rId17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28315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hlinkClick r:id="rId18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494812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hlinkClick r:id="rId19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70647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hlinkClick r:id="rId20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918134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hlinkClick r:id="rId21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613820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1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53514" y="2443223"/>
            <a:ext cx="50598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0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62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879981" y="4305891"/>
            <a:ext cx="16816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61981" y="6151624"/>
            <a:ext cx="362055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0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0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70447" y="5372690"/>
            <a:ext cx="502602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04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7064381" y="4449824"/>
            <a:ext cx="7672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70447" y="5779091"/>
            <a:ext cx="285008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8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61981" y="5381157"/>
            <a:ext cx="141075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82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61981" y="5626691"/>
            <a:ext cx="21642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52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0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8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81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61981" y="2702981"/>
            <a:ext cx="452208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61979" y="4559891"/>
            <a:ext cx="69902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99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6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76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905380" y="2443223"/>
            <a:ext cx="7249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36580" y="4170424"/>
            <a:ext cx="7164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4863047" y="5245691"/>
            <a:ext cx="47942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6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36581" y="2959690"/>
            <a:ext cx="302043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3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9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36581" y="2716528"/>
            <a:ext cx="2416931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36581" y="4558536"/>
            <a:ext cx="21134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0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53514" y="6151623"/>
            <a:ext cx="64060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75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3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42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61981" y="2180757"/>
            <a:ext cx="41116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78913" y="4026491"/>
            <a:ext cx="17663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18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35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61981" y="2189223"/>
            <a:ext cx="24690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4896914" y="5228757"/>
            <a:ext cx="10212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72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7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70447" y="2705690"/>
            <a:ext cx="41285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45047" y="4559890"/>
            <a:ext cx="30278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1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9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53515" y="2705690"/>
            <a:ext cx="102128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27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53515" y="6168557"/>
            <a:ext cx="183408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58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71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53514" y="4060357"/>
            <a:ext cx="22574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61981" y="5398091"/>
            <a:ext cx="17578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5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61981" y="3797890"/>
            <a:ext cx="42470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61980" y="6162122"/>
            <a:ext cx="8554588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30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61981" y="5635157"/>
            <a:ext cx="346815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43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45047" y="2959690"/>
            <a:ext cx="15038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61979" y="4288956"/>
            <a:ext cx="18086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62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4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61981" y="2705691"/>
            <a:ext cx="37136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70446" y="4288958"/>
            <a:ext cx="66685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10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5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7022047" y="6160090"/>
            <a:ext cx="5810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03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45048" y="4373624"/>
            <a:ext cx="16986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53514" y="5973825"/>
            <a:ext cx="645688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57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9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61981" y="5897624"/>
            <a:ext cx="7926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7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70447" y="5914557"/>
            <a:ext cx="11313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46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63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70448" y="2434757"/>
            <a:ext cx="107208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53513" y="3247558"/>
            <a:ext cx="10890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84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49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70448" y="2434757"/>
            <a:ext cx="7588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36580" y="3780958"/>
            <a:ext cx="126682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41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7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52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53515" y="2705690"/>
            <a:ext cx="328188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70447" y="3764024"/>
            <a:ext cx="27061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545047" y="5626690"/>
            <a:ext cx="11821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25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53514" y="2968156"/>
            <a:ext cx="54578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61980" y="4813890"/>
            <a:ext cx="703262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3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82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0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61981" y="2445256"/>
            <a:ext cx="154113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45046" y="3520523"/>
            <a:ext cx="103686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545046" y="4599515"/>
            <a:ext cx="1466634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2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871515" y="2443224"/>
            <a:ext cx="89428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61980" y="3764024"/>
            <a:ext cx="14530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8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95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3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45048" y="2705690"/>
            <a:ext cx="237595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36579" y="4034958"/>
            <a:ext cx="1393821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4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21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06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2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61982" y="2688757"/>
            <a:ext cx="4001551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61982" y="4026492"/>
            <a:ext cx="4687351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4842933" y="5347292"/>
            <a:ext cx="829734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72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77315" y="2426290"/>
            <a:ext cx="282468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485780" y="5592824"/>
            <a:ext cx="10890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5074714" y="2595624"/>
            <a:ext cx="43994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074714" y="4187357"/>
            <a:ext cx="31125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5074714" y="6295557"/>
            <a:ext cx="37814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4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60382" y="3069757"/>
            <a:ext cx="2553751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477313" y="5889157"/>
            <a:ext cx="1918754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5049314" y="2722624"/>
            <a:ext cx="43994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057781" y="5474291"/>
            <a:ext cx="43910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9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2455333" y="2832690"/>
            <a:ext cx="71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477314" y="4644557"/>
            <a:ext cx="6487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477314" y="5770624"/>
            <a:ext cx="5894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049314" y="2807290"/>
            <a:ext cx="5725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5066248" y="4890090"/>
            <a:ext cx="384068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2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68848" y="1884423"/>
            <a:ext cx="44164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460380" y="4466757"/>
            <a:ext cx="301942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460380" y="5838358"/>
            <a:ext cx="9958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066247" y="1918290"/>
            <a:ext cx="28585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5074714" y="4246623"/>
            <a:ext cx="8604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5074714" y="5338823"/>
            <a:ext cx="44333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65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34981" y="3018956"/>
            <a:ext cx="445875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468846" y="5330357"/>
            <a:ext cx="1495421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5074713" y="2426290"/>
            <a:ext cx="2883954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083180" y="4255090"/>
            <a:ext cx="324802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7052736" y="5838357"/>
            <a:ext cx="90593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4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94250" y="1689689"/>
            <a:ext cx="1165218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2483914" y="2790356"/>
            <a:ext cx="5048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50048" y="4161956"/>
            <a:ext cx="110595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468848" y="5542023"/>
            <a:ext cx="89428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5066249" y="1672756"/>
            <a:ext cx="52175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5066249" y="3052823"/>
            <a:ext cx="945084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66249" y="4170423"/>
            <a:ext cx="945084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0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94248" y="1918291"/>
            <a:ext cx="298555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477313" y="4229691"/>
            <a:ext cx="4382554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468847" y="6092358"/>
            <a:ext cx="91122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040848" y="1935225"/>
            <a:ext cx="93662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5040848" y="3052824"/>
            <a:ext cx="75882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5083181" y="4856225"/>
            <a:ext cx="4340219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3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879981" y="2180757"/>
            <a:ext cx="14784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578914" y="4034958"/>
            <a:ext cx="24690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570448" y="5626691"/>
            <a:ext cx="194415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1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77315" y="2155356"/>
            <a:ext cx="175788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485780" y="3780957"/>
            <a:ext cx="240982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460381" y="6363291"/>
            <a:ext cx="2138886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057780" y="1681224"/>
            <a:ext cx="6741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5066247" y="3780957"/>
            <a:ext cx="191875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3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7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</TotalTime>
  <Words>0</Words>
  <Application>Microsoft Office PowerPoint</Application>
  <PresentationFormat>사용자 지정</PresentationFormat>
  <Paragraphs>0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6" baseType="lpstr">
      <vt:lpstr>돋움체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길벗알앤디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istrator admin</dc:creator>
  <cp:lastModifiedBy>GREEN</cp:lastModifiedBy>
  <cp:revision>54</cp:revision>
  <dcterms:created xsi:type="dcterms:W3CDTF">2021-01-14T00:52:41Z</dcterms:created>
  <dcterms:modified xsi:type="dcterms:W3CDTF">2022-04-11T05:47:18Z</dcterms:modified>
</cp:coreProperties>
</file>